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2" r:id="rId7"/>
    <p:sldId id="294" r:id="rId8"/>
    <p:sldId id="295" r:id="rId9"/>
    <p:sldId id="291" r:id="rId10"/>
    <p:sldId id="293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5.png"/><Relationship Id="rId7" Type="http://schemas.openxmlformats.org/officeDocument/2006/relationships/image" Target="../media/image10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45.png"/><Relationship Id="rId5" Type="http://schemas.openxmlformats.org/officeDocument/2006/relationships/image" Target="../media/image103.png"/><Relationship Id="rId10" Type="http://schemas.openxmlformats.org/officeDocument/2006/relationships/image" Target="../media/image47.png"/><Relationship Id="rId4" Type="http://schemas.openxmlformats.org/officeDocument/2006/relationships/image" Target="../media/image116.pn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1" y="1425277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17" y="1443103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60" y="1460950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85682" y="127748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53415" y="1255663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778258" y="1285809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730476" y="228979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615045" y="229932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451429" y="2301186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1021643" y="481523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840668" y="2343690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A3B0ABC-B163-29AD-8636-DFF1D7D3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171" y="1466403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637866" y="125966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090818" y="32130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9AF1F25-0DCC-5037-69CC-5D943E6C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9"/>
          <a:stretch/>
        </p:blipFill>
        <p:spPr bwMode="auto">
          <a:xfrm>
            <a:off x="7368824" y="3413342"/>
            <a:ext cx="2461686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29D1F6-3ABA-2FD4-CCC8-82E5AE624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7388987" y="788354"/>
            <a:ext cx="2445443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54043" y="5630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629683" y="322289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E059D660-41B4-3754-B441-6A5992AE7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9834459" y="829530"/>
            <a:ext cx="2445443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6973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00447" y="2397302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E8DFD0AF-C79D-D588-D58F-AE7C976C6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5"/>
          <a:stretch/>
        </p:blipFill>
        <p:spPr bwMode="auto">
          <a:xfrm>
            <a:off x="9830510" y="3417441"/>
            <a:ext cx="2461686" cy="22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07511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531042" y="4793566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B846642-B8C4-D74B-BD1B-F9AF67C0597A}"/>
              </a:ext>
            </a:extLst>
          </p:cNvPr>
          <p:cNvSpPr/>
          <p:nvPr/>
        </p:nvSpPr>
        <p:spPr>
          <a:xfrm>
            <a:off x="7967259" y="419559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405372" y="413915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612FFE-E5D7-099D-062D-1302668A4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7384260" y="510735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A275D25-FC09-B653-E3A2-5B0B08936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9847737" y="485150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27489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34106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50054" y="124081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13530" y="121522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5840</TotalTime>
  <Words>432</Words>
  <Application>Microsoft Office PowerPoint</Application>
  <PresentationFormat>Widescreen</PresentationFormat>
  <Paragraphs>145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87</cp:revision>
  <dcterms:created xsi:type="dcterms:W3CDTF">2022-07-26T19:04:22Z</dcterms:created>
  <dcterms:modified xsi:type="dcterms:W3CDTF">2023-02-07T00:46:44Z</dcterms:modified>
</cp:coreProperties>
</file>